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7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5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37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8732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12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24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8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75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5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9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0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2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9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7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1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04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A76510F-F056-4788-A98C-DA2A3AA9C61C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2ACD7-7287-4007-AF3E-12EDE6EC5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42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mo3m8nbL3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D8F316-8518-4777-B0AF-1463905C6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37847"/>
            <a:ext cx="9144000" cy="3919953"/>
          </a:xfrm>
        </p:spPr>
        <p:txBody>
          <a:bodyPr/>
          <a:lstStyle/>
          <a:p>
            <a:r>
              <a:rPr lang="tr-TR" sz="4000" dirty="0"/>
              <a:t>SOCIAL DATA MINING </a:t>
            </a:r>
          </a:p>
          <a:p>
            <a:r>
              <a:rPr lang="tr-TR" sz="4000" dirty="0"/>
              <a:t>ASSIGNMENT 4 </a:t>
            </a:r>
          </a:p>
          <a:p>
            <a:r>
              <a:rPr lang="tr-TR" sz="4000" dirty="0"/>
              <a:t>IMAGE CLASSIFICATION</a:t>
            </a:r>
          </a:p>
          <a:p>
            <a:r>
              <a:rPr lang="tr-TR" dirty="0"/>
              <a:t>Fatih Bugra Sagiroglu</a:t>
            </a:r>
          </a:p>
          <a:p>
            <a:r>
              <a:rPr lang="tr-TR" dirty="0"/>
              <a:t>200469929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81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993A0-DB6A-49B1-B726-826073AEF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 sz="3600" dirty="0">
                <a:solidFill>
                  <a:srgbClr val="EBEBEB"/>
                </a:solidFill>
              </a:rPr>
              <a:t>CUSTOM VISION AI</a:t>
            </a:r>
            <a:endParaRPr lang="en-US" sz="3600" dirty="0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6FAABF-695E-4B8E-A55B-C171A4AD2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12028"/>
            <a:ext cx="5449889" cy="2833941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122FD-C3C3-45AC-A04E-3F95526A5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Upload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>
                <a:solidFill>
                  <a:srgbClr val="EBEBEB"/>
                </a:solidFill>
              </a:rPr>
              <a:t>images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>
                <a:solidFill>
                  <a:srgbClr val="EBEBEB"/>
                </a:solidFill>
              </a:rPr>
              <a:t>for</a:t>
            </a:r>
            <a:r>
              <a:rPr lang="tr-TR" dirty="0">
                <a:solidFill>
                  <a:srgbClr val="EBEBEB"/>
                </a:solidFill>
              </a:rPr>
              <a:t> test</a:t>
            </a:r>
            <a:endParaRPr lang="en-US" dirty="0">
              <a:solidFill>
                <a:srgbClr val="EBEBEB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40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36C3-1C43-45E2-B30E-2DC80FBA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dirty="0"/>
              <a:t>CUSTOM VISION AI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C592C-D1B2-47A8-BF52-D159A13A5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2052918"/>
            <a:ext cx="9404723" cy="4195481"/>
          </a:xfrm>
        </p:spPr>
        <p:txBody>
          <a:bodyPr/>
          <a:lstStyle/>
          <a:p>
            <a:r>
              <a:rPr lang="tr-TR" dirty="0"/>
              <a:t>Link </a:t>
            </a:r>
            <a:r>
              <a:rPr lang="tr-TR" dirty="0" err="1"/>
              <a:t>for</a:t>
            </a:r>
            <a:r>
              <a:rPr lang="tr-TR" dirty="0"/>
              <a:t> video </a:t>
            </a:r>
            <a:r>
              <a:rPr lang="tr-TR" dirty="0" err="1"/>
              <a:t>presentation</a:t>
            </a:r>
            <a:endParaRPr lang="tr-TR" dirty="0"/>
          </a:p>
          <a:p>
            <a:r>
              <a:rPr lang="en-US" dirty="0">
                <a:hlinkClick r:id="rId2"/>
              </a:rPr>
              <a:t>https://www.youtube.com/watch?v=Kmo3m8nbL3I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9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8572-0192-4E5D-9344-C078E2B6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7843"/>
          </a:xfrm>
        </p:spPr>
        <p:txBody>
          <a:bodyPr/>
          <a:lstStyle/>
          <a:p>
            <a:r>
              <a:rPr lang="tr-TR" sz="3600" dirty="0"/>
              <a:t>AGENDA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2F11F-94E6-4ADE-BE61-A9DB9782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2052918"/>
            <a:ext cx="9404723" cy="4195481"/>
          </a:xfrm>
        </p:spPr>
        <p:txBody>
          <a:bodyPr/>
          <a:lstStyle/>
          <a:p>
            <a:endParaRPr lang="tr-TR" dirty="0"/>
          </a:p>
          <a:p>
            <a:r>
              <a:rPr lang="tr-TR" dirty="0" err="1"/>
              <a:t>Azure</a:t>
            </a:r>
            <a:r>
              <a:rPr lang="tr-TR" dirty="0"/>
              <a:t> portal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Custom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A185C-F18D-467C-BD51-266CC87C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 sz="3600" dirty="0">
                <a:solidFill>
                  <a:srgbClr val="EBEBEB"/>
                </a:solidFill>
              </a:rPr>
              <a:t>CUSTOM VISION AI</a:t>
            </a:r>
            <a:endParaRPr lang="en-US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CD9AB7-D965-4EF4-BBA5-2A9802DE8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32464"/>
            <a:ext cx="5449889" cy="279306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120E0-A59E-42EB-A4CB-BE6B71C84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EBEBEB"/>
                </a:solidFill>
              </a:rPr>
              <a:t>After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cick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the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new</a:t>
            </a:r>
            <a:r>
              <a:rPr lang="tr-TR" dirty="0">
                <a:solidFill>
                  <a:srgbClr val="EBEBEB"/>
                </a:solidFill>
              </a:rPr>
              <a:t> Project</a:t>
            </a:r>
          </a:p>
          <a:p>
            <a:r>
              <a:rPr lang="tr-TR" dirty="0">
                <a:solidFill>
                  <a:srgbClr val="EBEBEB"/>
                </a:solidFill>
              </a:rPr>
              <a:t>Name </a:t>
            </a:r>
            <a:r>
              <a:rPr lang="tr-TR" dirty="0" err="1">
                <a:solidFill>
                  <a:srgbClr val="EBEBEB"/>
                </a:solidFill>
              </a:rPr>
              <a:t>and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description</a:t>
            </a:r>
            <a:endParaRPr lang="tr-TR" dirty="0">
              <a:solidFill>
                <a:srgbClr val="EBEBEB"/>
              </a:solidFill>
            </a:endParaRPr>
          </a:p>
          <a:p>
            <a:r>
              <a:rPr lang="tr-TR" dirty="0" err="1">
                <a:solidFill>
                  <a:srgbClr val="EBEBEB"/>
                </a:solidFill>
              </a:rPr>
              <a:t>Multilable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part</a:t>
            </a:r>
            <a:endParaRPr lang="tr-TR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47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8726F-4A2E-4FF5-BC60-0DA2E4BD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 sz="3600" dirty="0">
                <a:solidFill>
                  <a:srgbClr val="EBEBEB"/>
                </a:solidFill>
              </a:rPr>
              <a:t>CUSTOM VISION AI</a:t>
            </a:r>
            <a:endParaRPr lang="en-US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F290FB-2AE5-4A64-901D-53ECE0B46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1584960"/>
            <a:ext cx="5449889" cy="449580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A419-DC1C-480B-8E37-2BB685E0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EBEBEB"/>
                </a:solidFill>
              </a:rPr>
              <a:t>Add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tags</a:t>
            </a:r>
            <a:endParaRPr lang="tr-TR" dirty="0">
              <a:solidFill>
                <a:srgbClr val="EBEBEB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0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DBF2-79A0-4A83-8A28-BCD817DF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tr-TR" sz="3600" dirty="0"/>
              <a:t>CUSTOM VISION AI</a:t>
            </a:r>
            <a:endParaRPr lang="en-US" sz="36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BFC574-D0EF-4713-9266-6AABBF4A1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0" y="701927"/>
            <a:ext cx="5449471" cy="2574874"/>
          </a:xfrm>
          <a:prstGeom prst="rect">
            <a:avLst/>
          </a:prstGeom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9AF3-C5F0-4976-B9B4-6B18CD944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tr-TR"/>
              <a:t>Add images</a:t>
            </a:r>
            <a:endParaRPr lang="en-US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0048FA-3E31-4769-8200-12327ADAB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88" y="3526971"/>
            <a:ext cx="5233514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269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0179E-2AC0-48E7-83C5-D7BFFEAC1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 sz="3600" dirty="0">
                <a:solidFill>
                  <a:srgbClr val="EBEBEB"/>
                </a:solidFill>
              </a:rPr>
              <a:t>CUSTOM VISION AI</a:t>
            </a:r>
            <a:endParaRPr lang="en-US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736CBC-86B1-4B2E-B3B6-C1BB78553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32464"/>
            <a:ext cx="5449889" cy="3827316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459C-B2AC-4117-A143-06173EE60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EBEBEB"/>
                </a:solidFill>
              </a:rPr>
              <a:t>Train </a:t>
            </a:r>
            <a:r>
              <a:rPr lang="tr-TR" dirty="0" err="1">
                <a:solidFill>
                  <a:srgbClr val="EBEBEB"/>
                </a:solidFill>
              </a:rPr>
              <a:t>part</a:t>
            </a:r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285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59717-2CF1-4207-B1ED-F585A5FB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 sz="3600" dirty="0">
                <a:solidFill>
                  <a:srgbClr val="EBEBEB"/>
                </a:solidFill>
              </a:rPr>
              <a:t>CUSTOM VISION AI</a:t>
            </a:r>
            <a:endParaRPr lang="en-US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85FA5-455A-4436-9273-947B37FB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1447800"/>
            <a:ext cx="5449889" cy="441198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D9170-108B-4322-BCB7-0CE9C8B9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EBEBEB"/>
                </a:solidFill>
              </a:rPr>
              <a:t>Quic</a:t>
            </a:r>
            <a:r>
              <a:rPr lang="tr-TR" dirty="0">
                <a:solidFill>
                  <a:srgbClr val="EBEBEB"/>
                </a:solidFill>
              </a:rPr>
              <a:t> test</a:t>
            </a:r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65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005CF-5045-4A97-A778-B37B44EA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 sz="3600" dirty="0">
                <a:solidFill>
                  <a:srgbClr val="EBEBEB"/>
                </a:solidFill>
              </a:rPr>
              <a:t>CUSTOM VISION AI</a:t>
            </a:r>
            <a:endParaRPr lang="en-US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EF9BF6C-13CD-458C-A7FB-37A8BA77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127838"/>
            <a:ext cx="5449889" cy="2602321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787BC-2717-4350-B1D6-AADFE614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EBEBEB"/>
                </a:solidFill>
              </a:rPr>
              <a:t>Upload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images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 dirty="0" err="1">
                <a:solidFill>
                  <a:srgbClr val="EBEBEB"/>
                </a:solidFill>
              </a:rPr>
              <a:t>for</a:t>
            </a:r>
            <a:r>
              <a:rPr lang="tr-TR" dirty="0">
                <a:solidFill>
                  <a:srgbClr val="EBEBEB"/>
                </a:solidFill>
              </a:rPr>
              <a:t> test</a:t>
            </a:r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542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993A0-DB6A-49B1-B726-826073AEF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tr-TR" sz="3600" dirty="0">
                <a:solidFill>
                  <a:srgbClr val="EBEBEB"/>
                </a:solidFill>
              </a:rPr>
              <a:t>CUSTOM VISION AI</a:t>
            </a:r>
            <a:endParaRPr lang="en-US" sz="3600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3E78E-CB1C-422D-9B41-30C575E19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012028"/>
            <a:ext cx="5449889" cy="2833941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122FD-C3C3-45AC-A04E-3F95526A5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EBEBEB"/>
                </a:solidFill>
              </a:rPr>
              <a:t>Upload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>
                <a:solidFill>
                  <a:srgbClr val="EBEBEB"/>
                </a:solidFill>
              </a:rPr>
              <a:t>images</a:t>
            </a:r>
            <a:r>
              <a:rPr lang="tr-TR" dirty="0">
                <a:solidFill>
                  <a:srgbClr val="EBEBEB"/>
                </a:solidFill>
              </a:rPr>
              <a:t> </a:t>
            </a:r>
            <a:r>
              <a:rPr lang="tr-TR">
                <a:solidFill>
                  <a:srgbClr val="EBEBEB"/>
                </a:solidFill>
              </a:rPr>
              <a:t>for</a:t>
            </a:r>
            <a:r>
              <a:rPr lang="tr-TR" dirty="0">
                <a:solidFill>
                  <a:srgbClr val="EBEBEB"/>
                </a:solidFill>
              </a:rPr>
              <a:t> test</a:t>
            </a:r>
            <a:endParaRPr lang="en-US" dirty="0">
              <a:solidFill>
                <a:srgbClr val="EBEBEB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13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</TotalTime>
  <Words>91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PowerPoint Presentation</vt:lpstr>
      <vt:lpstr>AGENDA</vt:lpstr>
      <vt:lpstr>CUSTOM VISION AI</vt:lpstr>
      <vt:lpstr>CUSTOM VISION AI</vt:lpstr>
      <vt:lpstr>CUSTOM VISION AI</vt:lpstr>
      <vt:lpstr>CUSTOM VISION AI</vt:lpstr>
      <vt:lpstr>CUSTOM VISION AI</vt:lpstr>
      <vt:lpstr>CUSTOM VISION AI</vt:lpstr>
      <vt:lpstr>CUSTOM VISION AI</vt:lpstr>
      <vt:lpstr>CUSTOM VISION AI</vt:lpstr>
      <vt:lpstr>CUSTOM VISION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Fatih Sagiroglu</dc:creator>
  <cp:lastModifiedBy>Fatih Sagiroglu</cp:lastModifiedBy>
  <cp:revision>5</cp:revision>
  <dcterms:created xsi:type="dcterms:W3CDTF">2021-11-16T16:17:01Z</dcterms:created>
  <dcterms:modified xsi:type="dcterms:W3CDTF">2021-11-16T17:02:27Z</dcterms:modified>
</cp:coreProperties>
</file>